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7F44F-C390-4908-9F11-A5FDBF07165E}" v="83" dt="2023-11-23T12:24:04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09" autoAdjust="0"/>
  </p:normalViewPr>
  <p:slideViewPr>
    <p:cSldViewPr snapToGrid="0">
      <p:cViewPr varScale="1">
        <p:scale>
          <a:sx n="71" d="100"/>
          <a:sy n="71" d="100"/>
        </p:scale>
        <p:origin x="11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Bueno Archaga" userId="f76a1948-802c-461e-b5fc-bd14669a83fc" providerId="ADAL" clId="{21F7F44F-C390-4908-9F11-A5FDBF07165E}"/>
    <pc:docChg chg="undo redo custSel addSld delSld modSld sldOrd addMainMaster delMainMaster modMainMaster">
      <pc:chgData name="Luis Bueno Archaga" userId="f76a1948-802c-461e-b5fc-bd14669a83fc" providerId="ADAL" clId="{21F7F44F-C390-4908-9F11-A5FDBF07165E}" dt="2023-11-23T15:56:38.846" v="1351" actId="1036"/>
      <pc:docMkLst>
        <pc:docMk/>
      </pc:docMkLst>
      <pc:sldChg chg="addSp delSp modSp new mod">
        <pc:chgData name="Luis Bueno Archaga" userId="f76a1948-802c-461e-b5fc-bd14669a83fc" providerId="ADAL" clId="{21F7F44F-C390-4908-9F11-A5FDBF07165E}" dt="2023-11-23T12:35:49.936" v="1222" actId="1076"/>
        <pc:sldMkLst>
          <pc:docMk/>
          <pc:sldMk cId="1766876282" sldId="256"/>
        </pc:sldMkLst>
        <pc:spChg chg="add del">
          <ac:chgData name="Luis Bueno Archaga" userId="f76a1948-802c-461e-b5fc-bd14669a83fc" providerId="ADAL" clId="{21F7F44F-C390-4908-9F11-A5FDBF07165E}" dt="2023-11-23T10:45:11.630" v="47" actId="478"/>
          <ac:spMkLst>
            <pc:docMk/>
            <pc:sldMk cId="1766876282" sldId="256"/>
            <ac:spMk id="2" creationId="{5FB14108-B286-D279-2EA6-160192191E2D}"/>
          </ac:spMkLst>
        </pc:spChg>
        <pc:spChg chg="del">
          <ac:chgData name="Luis Bueno Archaga" userId="f76a1948-802c-461e-b5fc-bd14669a83fc" providerId="ADAL" clId="{21F7F44F-C390-4908-9F11-A5FDBF07165E}" dt="2023-11-23T10:45:13.595" v="48" actId="478"/>
          <ac:spMkLst>
            <pc:docMk/>
            <pc:sldMk cId="1766876282" sldId="256"/>
            <ac:spMk id="3" creationId="{6430F5D9-2720-6947-01AF-CBC72B8A0D0F}"/>
          </ac:spMkLst>
        </pc:spChg>
        <pc:spChg chg="add del mod">
          <ac:chgData name="Luis Bueno Archaga" userId="f76a1948-802c-461e-b5fc-bd14669a83fc" providerId="ADAL" clId="{21F7F44F-C390-4908-9F11-A5FDBF07165E}" dt="2023-11-23T10:45:06.921" v="45"/>
          <ac:spMkLst>
            <pc:docMk/>
            <pc:sldMk cId="1766876282" sldId="256"/>
            <ac:spMk id="4" creationId="{44B00507-F9D9-34BE-6286-40CFEA0493A6}"/>
          </ac:spMkLst>
        </pc:spChg>
        <pc:spChg chg="add mod">
          <ac:chgData name="Luis Bueno Archaga" userId="f76a1948-802c-461e-b5fc-bd14669a83fc" providerId="ADAL" clId="{21F7F44F-C390-4908-9F11-A5FDBF07165E}" dt="2023-11-23T12:35:49.936" v="1222" actId="1076"/>
          <ac:spMkLst>
            <pc:docMk/>
            <pc:sldMk cId="1766876282" sldId="256"/>
            <ac:spMk id="6" creationId="{D01E1221-3EAF-7229-E5BA-9609BC1833E2}"/>
          </ac:spMkLst>
        </pc:spChg>
        <pc:spChg chg="add del">
          <ac:chgData name="Luis Bueno Archaga" userId="f76a1948-802c-461e-b5fc-bd14669a83fc" providerId="ADAL" clId="{21F7F44F-C390-4908-9F11-A5FDBF07165E}" dt="2023-11-23T10:49:47.939" v="184"/>
          <ac:spMkLst>
            <pc:docMk/>
            <pc:sldMk cId="1766876282" sldId="256"/>
            <ac:spMk id="7" creationId="{CC92CA20-6D71-A239-47DD-2F30456B74E0}"/>
          </ac:spMkLst>
        </pc:spChg>
        <pc:grpChg chg="add del mod">
          <ac:chgData name="Luis Bueno Archaga" userId="f76a1948-802c-461e-b5fc-bd14669a83fc" providerId="ADAL" clId="{21F7F44F-C390-4908-9F11-A5FDBF07165E}" dt="2023-11-23T11:36:31.507" v="256" actId="478"/>
          <ac:grpSpMkLst>
            <pc:docMk/>
            <pc:sldMk cId="1766876282" sldId="256"/>
            <ac:grpSpMk id="20" creationId="{CDA9F0C1-54BE-730E-17B4-CB82C57AB03F}"/>
          </ac:grpSpMkLst>
        </pc:grpChg>
        <pc:picChg chg="add del mod">
          <ac:chgData name="Luis Bueno Archaga" userId="f76a1948-802c-461e-b5fc-bd14669a83fc" providerId="ADAL" clId="{21F7F44F-C390-4908-9F11-A5FDBF07165E}" dt="2023-11-23T10:48:55.771" v="182" actId="478"/>
          <ac:picMkLst>
            <pc:docMk/>
            <pc:sldMk cId="1766876282" sldId="256"/>
            <ac:picMk id="5" creationId="{9ACE5DA3-232D-8411-A70B-16BB65A87C81}"/>
          </ac:picMkLst>
        </pc:picChg>
        <pc:picChg chg="add del ord">
          <ac:chgData name="Luis Bueno Archaga" userId="f76a1948-802c-461e-b5fc-bd14669a83fc" providerId="ADAL" clId="{21F7F44F-C390-4908-9F11-A5FDBF07165E}" dt="2023-11-23T11:31:03.371" v="215" actId="478"/>
          <ac:picMkLst>
            <pc:docMk/>
            <pc:sldMk cId="1766876282" sldId="256"/>
            <ac:picMk id="8" creationId="{7ECF4915-D885-FBE3-AB73-AD2CF2C86D40}"/>
          </ac:picMkLst>
        </pc:picChg>
        <pc:picChg chg="add del mod">
          <ac:chgData name="Luis Bueno Archaga" userId="f76a1948-802c-461e-b5fc-bd14669a83fc" providerId="ADAL" clId="{21F7F44F-C390-4908-9F11-A5FDBF07165E}" dt="2023-11-23T10:50:14.027" v="190" actId="478"/>
          <ac:picMkLst>
            <pc:docMk/>
            <pc:sldMk cId="1766876282" sldId="256"/>
            <ac:picMk id="10" creationId="{2D31C592-87CD-C6A0-1577-9362AB4F00FF}"/>
          </ac:picMkLst>
        </pc:picChg>
        <pc:picChg chg="add del mod">
          <ac:chgData name="Luis Bueno Archaga" userId="f76a1948-802c-461e-b5fc-bd14669a83fc" providerId="ADAL" clId="{21F7F44F-C390-4908-9F11-A5FDBF07165E}" dt="2023-11-23T11:31:05.299" v="216" actId="478"/>
          <ac:picMkLst>
            <pc:docMk/>
            <pc:sldMk cId="1766876282" sldId="256"/>
            <ac:picMk id="12" creationId="{AE0431EE-A892-B9B9-D78A-5B21CBE74559}"/>
          </ac:picMkLst>
        </pc:picChg>
        <pc:picChg chg="add del mod">
          <ac:chgData name="Luis Bueno Archaga" userId="f76a1948-802c-461e-b5fc-bd14669a83fc" providerId="ADAL" clId="{21F7F44F-C390-4908-9F11-A5FDBF07165E}" dt="2023-11-23T11:31:05.908" v="217" actId="478"/>
          <ac:picMkLst>
            <pc:docMk/>
            <pc:sldMk cId="1766876282" sldId="256"/>
            <ac:picMk id="13" creationId="{68B0CBD0-2D29-AE73-4F6A-BB461B3E111F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5" creationId="{FEB0EC7F-9543-68BA-1B35-E90D4AADFFBD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6" creationId="{494970B1-D089-BCD6-9608-4A9CA60CACE2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7" creationId="{DF7C884C-D1CA-5734-3BAA-EDAEF76F239A}"/>
          </ac:picMkLst>
        </pc:picChg>
        <pc:picChg chg="add mod modCrop">
          <ac:chgData name="Luis Bueno Archaga" userId="f76a1948-802c-461e-b5fc-bd14669a83fc" providerId="ADAL" clId="{21F7F44F-C390-4908-9F11-A5FDBF07165E}" dt="2023-11-23T12:35:44.978" v="1221" actId="1076"/>
          <ac:picMkLst>
            <pc:docMk/>
            <pc:sldMk cId="1766876282" sldId="256"/>
            <ac:picMk id="19" creationId="{585805BC-ADAC-FDA9-47E6-338A63BF811B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1:57:19.152" v="336" actId="1076"/>
        <pc:sldMkLst>
          <pc:docMk/>
          <pc:sldMk cId="1104664381" sldId="257"/>
        </pc:sldMkLst>
        <pc:spChg chg="mod">
          <ac:chgData name="Luis Bueno Archaga" userId="f76a1948-802c-461e-b5fc-bd14669a83fc" providerId="ADAL" clId="{21F7F44F-C390-4908-9F11-A5FDBF07165E}" dt="2023-11-23T11:55:10.234" v="298" actId="1076"/>
          <ac:spMkLst>
            <pc:docMk/>
            <pc:sldMk cId="1104664381" sldId="257"/>
            <ac:spMk id="2" creationId="{6D5BF241-3D5C-FADB-F9D7-8414BC8DECE8}"/>
          </ac:spMkLst>
        </pc:spChg>
        <pc:spChg chg="del mod">
          <ac:chgData name="Luis Bueno Archaga" userId="f76a1948-802c-461e-b5fc-bd14669a83fc" providerId="ADAL" clId="{21F7F44F-C390-4908-9F11-A5FDBF07165E}" dt="2023-11-23T11:46:55.921" v="257"/>
          <ac:spMkLst>
            <pc:docMk/>
            <pc:sldMk cId="1104664381" sldId="257"/>
            <ac:spMk id="3" creationId="{D0D550E3-DA9E-A5ED-E53D-2A7BC61DA7FC}"/>
          </ac:spMkLst>
        </pc:spChg>
        <pc:grpChg chg="add del mod">
          <ac:chgData name="Luis Bueno Archaga" userId="f76a1948-802c-461e-b5fc-bd14669a83fc" providerId="ADAL" clId="{21F7F44F-C390-4908-9F11-A5FDBF07165E}" dt="2023-11-23T11:34:46.928" v="251" actId="478"/>
          <ac:grpSpMkLst>
            <pc:docMk/>
            <pc:sldMk cId="1104664381" sldId="257"/>
            <ac:grpSpMk id="4" creationId="{3DEA7EA1-A19D-56C5-7E40-5FB13E617DE3}"/>
          </ac:grpSpMkLst>
        </pc:grp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5" creationId="{F4D19AF7-4C69-513C-2A8C-AA402021E1DC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6" creationId="{A973F475-EEA3-D1BC-C308-869C75485799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7" creationId="{4F43179B-B0C1-2491-A140-9AE61814E42C}"/>
          </ac:picMkLst>
        </pc:picChg>
        <pc:picChg chg="add del mod">
          <ac:chgData name="Luis Bueno Archaga" userId="f76a1948-802c-461e-b5fc-bd14669a83fc" providerId="ADAL" clId="{21F7F44F-C390-4908-9F11-A5FDBF07165E}" dt="2023-11-23T11:51:09.099" v="272" actId="478"/>
          <ac:picMkLst>
            <pc:docMk/>
            <pc:sldMk cId="1104664381" sldId="257"/>
            <ac:picMk id="9" creationId="{526DFD42-64B8-1CCF-49DA-7F625FA43F7A}"/>
          </ac:picMkLst>
        </pc:picChg>
        <pc:picChg chg="add mod">
          <ac:chgData name="Luis Bueno Archaga" userId="f76a1948-802c-461e-b5fc-bd14669a83fc" providerId="ADAL" clId="{21F7F44F-C390-4908-9F11-A5FDBF07165E}" dt="2023-11-23T11:57:04.043" v="332" actId="14100"/>
          <ac:picMkLst>
            <pc:docMk/>
            <pc:sldMk cId="1104664381" sldId="257"/>
            <ac:picMk id="11" creationId="{E0A4FCCD-51DB-8A27-D4C1-32F015F97C7C}"/>
          </ac:picMkLst>
        </pc:picChg>
        <pc:picChg chg="add mod">
          <ac:chgData name="Luis Bueno Archaga" userId="f76a1948-802c-461e-b5fc-bd14669a83fc" providerId="ADAL" clId="{21F7F44F-C390-4908-9F11-A5FDBF07165E}" dt="2023-11-23T11:56:50.559" v="327" actId="14100"/>
          <ac:picMkLst>
            <pc:docMk/>
            <pc:sldMk cId="1104664381" sldId="257"/>
            <ac:picMk id="13" creationId="{27A1603F-FB99-FA41-0F54-1DECBDA77CFC}"/>
          </ac:picMkLst>
        </pc:picChg>
        <pc:picChg chg="add mod">
          <ac:chgData name="Luis Bueno Archaga" userId="f76a1948-802c-461e-b5fc-bd14669a83fc" providerId="ADAL" clId="{21F7F44F-C390-4908-9F11-A5FDBF07165E}" dt="2023-11-23T11:57:13.910" v="334" actId="1076"/>
          <ac:picMkLst>
            <pc:docMk/>
            <pc:sldMk cId="1104664381" sldId="257"/>
            <ac:picMk id="15" creationId="{36B5E8F8-F0D7-7794-E6ED-6082A36A57C4}"/>
          </ac:picMkLst>
        </pc:picChg>
        <pc:picChg chg="add mod">
          <ac:chgData name="Luis Bueno Archaga" userId="f76a1948-802c-461e-b5fc-bd14669a83fc" providerId="ADAL" clId="{21F7F44F-C390-4908-9F11-A5FDBF07165E}" dt="2023-11-23T11:57:19.152" v="336" actId="1076"/>
          <ac:picMkLst>
            <pc:docMk/>
            <pc:sldMk cId="1104664381" sldId="257"/>
            <ac:picMk id="17" creationId="{015CA49C-AC6E-FC02-C62B-3941A4AA60EE}"/>
          </ac:picMkLst>
        </pc:picChg>
        <pc:picChg chg="add mod ord">
          <ac:chgData name="Luis Bueno Archaga" userId="f76a1948-802c-461e-b5fc-bd14669a83fc" providerId="ADAL" clId="{21F7F44F-C390-4908-9F11-A5FDBF07165E}" dt="2023-11-23T11:56:43.975" v="325" actId="1076"/>
          <ac:picMkLst>
            <pc:docMk/>
            <pc:sldMk cId="1104664381" sldId="257"/>
            <ac:picMk id="19" creationId="{54284B5B-D13D-BAFA-5594-DFFB8BB6471F}"/>
          </ac:picMkLst>
        </pc:picChg>
        <pc:picChg chg="add mod">
          <ac:chgData name="Luis Bueno Archaga" userId="f76a1948-802c-461e-b5fc-bd14669a83fc" providerId="ADAL" clId="{21F7F44F-C390-4908-9F11-A5FDBF07165E}" dt="2023-11-23T11:56:01.470" v="305" actId="14100"/>
          <ac:picMkLst>
            <pc:docMk/>
            <pc:sldMk cId="1104664381" sldId="257"/>
            <ac:picMk id="3074" creationId="{02E9A3CF-BB8E-FEA7-FEBC-BB2FB1C77997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2:36:47.217" v="1229" actId="20577"/>
        <pc:sldMkLst>
          <pc:docMk/>
          <pc:sldMk cId="327178075" sldId="258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27178075" sldId="258"/>
            <ac:spMk id="2" creationId="{5D2D1388-B010-2DAA-EC94-D9DB9D84BB87}"/>
          </ac:spMkLst>
        </pc:spChg>
        <pc:spChg chg="mod">
          <ac:chgData name="Luis Bueno Archaga" userId="f76a1948-802c-461e-b5fc-bd14669a83fc" providerId="ADAL" clId="{21F7F44F-C390-4908-9F11-A5FDBF07165E}" dt="2023-11-23T12:36:47.217" v="1229" actId="20577"/>
          <ac:spMkLst>
            <pc:docMk/>
            <pc:sldMk cId="327178075" sldId="258"/>
            <ac:spMk id="3" creationId="{DFFBCB5F-A133-594A-BB9C-63DA3D71D707}"/>
          </ac:spMkLst>
        </pc:spChg>
        <pc:spChg chg="add del mod">
          <ac:chgData name="Luis Bueno Archaga" userId="f76a1948-802c-461e-b5fc-bd14669a83fc" providerId="ADAL" clId="{21F7F44F-C390-4908-9F11-A5FDBF07165E}" dt="2023-11-23T12:05:42.965" v="514"/>
          <ac:spMkLst>
            <pc:docMk/>
            <pc:sldMk cId="327178075" sldId="258"/>
            <ac:spMk id="5" creationId="{A00B5A30-E18A-B0C9-89E0-EE4A699E2B4D}"/>
          </ac:spMkLst>
        </pc:spChg>
        <pc:spChg chg="add del">
          <ac:chgData name="Luis Bueno Archaga" userId="f76a1948-802c-461e-b5fc-bd14669a83fc" providerId="ADAL" clId="{21F7F44F-C390-4908-9F11-A5FDBF07165E}" dt="2023-11-23T12:05:54.283" v="518"/>
          <ac:spMkLst>
            <pc:docMk/>
            <pc:sldMk cId="327178075" sldId="258"/>
            <ac:spMk id="8" creationId="{4541E134-A053-37FF-6C67-EF5C5002A0EC}"/>
          </ac:spMkLst>
        </pc:spChg>
        <pc:picChg chg="add del mod">
          <ac:chgData name="Luis Bueno Archaga" userId="f76a1948-802c-461e-b5fc-bd14669a83fc" providerId="ADAL" clId="{21F7F44F-C390-4908-9F11-A5FDBF07165E}" dt="2023-11-23T11:59:17.228" v="384" actId="478"/>
          <ac:picMkLst>
            <pc:docMk/>
            <pc:sldMk cId="327178075" sldId="258"/>
            <ac:picMk id="4" creationId="{71A80B22-0BAE-5D88-C6ED-60DA12F25997}"/>
          </ac:picMkLst>
        </pc:picChg>
        <pc:picChg chg="add del">
          <ac:chgData name="Luis Bueno Archaga" userId="f76a1948-802c-461e-b5fc-bd14669a83fc" providerId="ADAL" clId="{21F7F44F-C390-4908-9F11-A5FDBF07165E}" dt="2023-11-23T12:05:41.213" v="512" actId="22"/>
          <ac:picMkLst>
            <pc:docMk/>
            <pc:sldMk cId="327178075" sldId="258"/>
            <ac:picMk id="7" creationId="{D5840531-803F-380A-30B5-6FAD0FC6C065}"/>
          </ac:picMkLst>
        </pc:picChg>
        <pc:picChg chg="add mod">
          <ac:chgData name="Luis Bueno Archaga" userId="f76a1948-802c-461e-b5fc-bd14669a83fc" providerId="ADAL" clId="{21F7F44F-C390-4908-9F11-A5FDBF07165E}" dt="2023-11-23T12:26:41.749" v="997" actId="1076"/>
          <ac:picMkLst>
            <pc:docMk/>
            <pc:sldMk cId="327178075" sldId="258"/>
            <ac:picMk id="9" creationId="{33105249-F4ED-A52E-1506-14E12E81E5F7}"/>
          </ac:picMkLst>
        </pc:picChg>
      </pc:sldChg>
      <pc:sldChg chg="addSp delSp modSp new mod modNotesTx">
        <pc:chgData name="Luis Bueno Archaga" userId="f76a1948-802c-461e-b5fc-bd14669a83fc" providerId="ADAL" clId="{21F7F44F-C390-4908-9F11-A5FDBF07165E}" dt="2023-11-23T12:34:56.668" v="1199" actId="20577"/>
        <pc:sldMkLst>
          <pc:docMk/>
          <pc:sldMk cId="3925587759" sldId="259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925587759" sldId="259"/>
            <ac:spMk id="2" creationId="{6C90BB90-CC08-20F0-B132-BFDC529F6601}"/>
          </ac:spMkLst>
        </pc:spChg>
        <pc:spChg chg="del mod">
          <ac:chgData name="Luis Bueno Archaga" userId="f76a1948-802c-461e-b5fc-bd14669a83fc" providerId="ADAL" clId="{21F7F44F-C390-4908-9F11-A5FDBF07165E}" dt="2023-11-23T12:10:10.539" v="526" actId="478"/>
          <ac:spMkLst>
            <pc:docMk/>
            <pc:sldMk cId="3925587759" sldId="259"/>
            <ac:spMk id="3" creationId="{FB63DEA4-E516-615F-0F05-F5235C1900F4}"/>
          </ac:spMkLst>
        </pc:spChg>
        <pc:spChg chg="add mod">
          <ac:chgData name="Luis Bueno Archaga" userId="f76a1948-802c-461e-b5fc-bd14669a83fc" providerId="ADAL" clId="{21F7F44F-C390-4908-9F11-A5FDBF07165E}" dt="2023-11-23T12:17:08.226" v="829" actId="164"/>
          <ac:spMkLst>
            <pc:docMk/>
            <pc:sldMk cId="3925587759" sldId="259"/>
            <ac:spMk id="34" creationId="{B90F3EBF-1166-D737-9F7E-D231405BE602}"/>
          </ac:spMkLst>
        </pc:spChg>
        <pc:spChg chg="add mod">
          <ac:chgData name="Luis Bueno Archaga" userId="f76a1948-802c-461e-b5fc-bd14669a83fc" providerId="ADAL" clId="{21F7F44F-C390-4908-9F11-A5FDBF07165E}" dt="2023-11-23T12:16:58.455" v="828" actId="571"/>
          <ac:spMkLst>
            <pc:docMk/>
            <pc:sldMk cId="3925587759" sldId="259"/>
            <ac:spMk id="41" creationId="{8E670E83-215F-0025-AD79-EE4993DF4138}"/>
          </ac:spMkLst>
        </pc:spChg>
        <pc:grpChg chg="add mod">
          <ac:chgData name="Luis Bueno Archaga" userId="f76a1948-802c-461e-b5fc-bd14669a83fc" providerId="ADAL" clId="{21F7F44F-C390-4908-9F11-A5FDBF07165E}" dt="2023-11-23T12:28:02.027" v="1182" actId="1037"/>
          <ac:grpSpMkLst>
            <pc:docMk/>
            <pc:sldMk cId="3925587759" sldId="259"/>
            <ac:grpSpMk id="42" creationId="{580B28C8-237D-A379-3E6D-26B18146943D}"/>
          </ac:grpSpMkLst>
        </pc:grpChg>
        <pc:picChg chg="add mod modCrop">
          <ac:chgData name="Luis Bueno Archaga" userId="f76a1948-802c-461e-b5fc-bd14669a83fc" providerId="ADAL" clId="{21F7F44F-C390-4908-9F11-A5FDBF07165E}" dt="2023-11-23T12:28:08.979" v="1188" actId="1037"/>
          <ac:picMkLst>
            <pc:docMk/>
            <pc:sldMk cId="3925587759" sldId="259"/>
            <ac:picMk id="5" creationId="{B3A40CDB-FDCC-A2EF-A737-2E97A40CF660}"/>
          </ac:picMkLst>
        </pc:picChg>
        <pc:picChg chg="add mod modCrop">
          <ac:chgData name="Luis Bueno Archaga" userId="f76a1948-802c-461e-b5fc-bd14669a83fc" providerId="ADAL" clId="{21F7F44F-C390-4908-9F11-A5FDBF07165E}" dt="2023-11-23T12:28:10.836" v="1190" actId="1037"/>
          <ac:picMkLst>
            <pc:docMk/>
            <pc:sldMk cId="3925587759" sldId="259"/>
            <ac:picMk id="7" creationId="{15E7336F-B7EF-AE98-2C89-AF0D91481F37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9" creationId="{2449D310-BA51-BE3F-D9F8-73171E0DFA8A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1" creationId="{2D61EDD4-4297-DD74-9446-8309AB2B390C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3" creationId="{D81BE491-B94C-70B7-C50B-9AC6B9D0BCD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5" creationId="{5BC44813-142B-B7FB-A004-2D6E111113D6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7" creationId="{0D56A7ED-CF3A-C75B-643B-6B56ACBF2F6B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9" creationId="{294303F9-A6EC-591C-EFD3-15E0278BB67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21" creationId="{B77CC4EF-784D-88F8-B127-0BD4743488FA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3" creationId="{4102B5F0-F39D-94D2-4801-BE8AE6E328A9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5" creationId="{2CF9EB76-EA1B-3019-49B1-6A701E793551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7" creationId="{D77F6786-153D-41B7-D105-567340A4679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9" creationId="{14E5A2B0-9325-AD96-542C-377F35E4D02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31" creationId="{C93C4B29-B592-E237-D5A6-88A11DDEA79C}"/>
          </ac:picMkLst>
        </pc:picChg>
        <pc:picChg chg="add mod">
          <ac:chgData name="Luis Bueno Archaga" userId="f76a1948-802c-461e-b5fc-bd14669a83fc" providerId="ADAL" clId="{21F7F44F-C390-4908-9F11-A5FDBF07165E}" dt="2023-11-23T12:21:37.963" v="942" actId="1076"/>
          <ac:picMkLst>
            <pc:docMk/>
            <pc:sldMk cId="3925587759" sldId="259"/>
            <ac:picMk id="33" creationId="{1AC1D29E-7BBB-BFE6-B012-D8D9DC05A0EE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5" creationId="{755A7266-1A88-12C1-7D4B-4B132351CC67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6" creationId="{7D1FA9E1-1723-A526-E072-7521F40DF2C2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7" creationId="{9C226FEC-10B7-36B8-A0F4-B4913CA6FE3C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8" creationId="{E4BCBAE6-0E4F-0A05-171C-10925131AF4A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9" creationId="{FB77F90D-BC7A-B3E9-146B-C7CB85C5A77F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40" creationId="{3AD64AA6-7107-CFE1-84A2-79B60E307433}"/>
          </ac:picMkLst>
        </pc:picChg>
        <pc:picChg chg="add mod modCrop">
          <ac:chgData name="Luis Bueno Archaga" userId="f76a1948-802c-461e-b5fc-bd14669a83fc" providerId="ADAL" clId="{21F7F44F-C390-4908-9F11-A5FDBF07165E}" dt="2023-11-23T12:28:08.237" v="1187" actId="1037"/>
          <ac:picMkLst>
            <pc:docMk/>
            <pc:sldMk cId="3925587759" sldId="259"/>
            <ac:picMk id="44" creationId="{8AC0DDB3-5BA7-5D80-932D-712D17BA05EA}"/>
          </ac:picMkLst>
        </pc:picChg>
        <pc:picChg chg="add mod">
          <ac:chgData name="Luis Bueno Archaga" userId="f76a1948-802c-461e-b5fc-bd14669a83fc" providerId="ADAL" clId="{21F7F44F-C390-4908-9F11-A5FDBF07165E}" dt="2023-11-23T12:28:10.047" v="1189" actId="1037"/>
          <ac:picMkLst>
            <pc:docMk/>
            <pc:sldMk cId="3925587759" sldId="259"/>
            <ac:picMk id="46" creationId="{CF76002D-174B-3EFC-B5BA-FD157FBDDD0B}"/>
          </ac:picMkLst>
        </pc:picChg>
        <pc:cxnChg chg="add mod">
          <ac:chgData name="Luis Bueno Archaga" userId="f76a1948-802c-461e-b5fc-bd14669a83fc" providerId="ADAL" clId="{21F7F44F-C390-4908-9F11-A5FDBF07165E}" dt="2023-11-23T12:28:08.237" v="1187" actId="1037"/>
          <ac:cxnSpMkLst>
            <pc:docMk/>
            <pc:sldMk cId="3925587759" sldId="259"/>
            <ac:cxnSpMk id="48" creationId="{AED581D9-164A-1F2B-ABA1-67DF5EA9C6B6}"/>
          </ac:cxnSpMkLst>
        </pc:cxnChg>
        <pc:cxnChg chg="add mod">
          <ac:chgData name="Luis Bueno Archaga" userId="f76a1948-802c-461e-b5fc-bd14669a83fc" providerId="ADAL" clId="{21F7F44F-C390-4908-9F11-A5FDBF07165E}" dt="2023-11-23T12:28:08.979" v="1188" actId="1037"/>
          <ac:cxnSpMkLst>
            <pc:docMk/>
            <pc:sldMk cId="3925587759" sldId="259"/>
            <ac:cxnSpMk id="49" creationId="{C93997C7-31FB-2005-8A26-BFCCDE921F4F}"/>
          </ac:cxnSpMkLst>
        </pc:cxnChg>
        <pc:cxnChg chg="add mod">
          <ac:chgData name="Luis Bueno Archaga" userId="f76a1948-802c-461e-b5fc-bd14669a83fc" providerId="ADAL" clId="{21F7F44F-C390-4908-9F11-A5FDBF07165E}" dt="2023-11-23T12:28:10.047" v="1189" actId="1037"/>
          <ac:cxnSpMkLst>
            <pc:docMk/>
            <pc:sldMk cId="3925587759" sldId="259"/>
            <ac:cxnSpMk id="52" creationId="{DFB4C727-5255-3FE3-827B-F809B989A5AD}"/>
          </ac:cxnSpMkLst>
        </pc:cxnChg>
        <pc:cxnChg chg="add mod">
          <ac:chgData name="Luis Bueno Archaga" userId="f76a1948-802c-461e-b5fc-bd14669a83fc" providerId="ADAL" clId="{21F7F44F-C390-4908-9F11-A5FDBF07165E}" dt="2023-11-23T12:28:10.836" v="1190" actId="1037"/>
          <ac:cxnSpMkLst>
            <pc:docMk/>
            <pc:sldMk cId="3925587759" sldId="259"/>
            <ac:cxnSpMk id="55" creationId="{F50B3AB3-49D1-1A5B-C1A2-032C3D4B5401}"/>
          </ac:cxnSpMkLst>
        </pc:cxnChg>
      </pc:sldChg>
      <pc:sldChg chg="modSp new del mod">
        <pc:chgData name="Luis Bueno Archaga" userId="f76a1948-802c-461e-b5fc-bd14669a83fc" providerId="ADAL" clId="{21F7F44F-C390-4908-9F11-A5FDBF07165E}" dt="2023-11-23T12:51:18.011" v="1348" actId="2696"/>
        <pc:sldMkLst>
          <pc:docMk/>
          <pc:sldMk cId="2837573713" sldId="260"/>
        </pc:sldMkLst>
        <pc:spChg chg="mod">
          <ac:chgData name="Luis Bueno Archaga" userId="f76a1948-802c-461e-b5fc-bd14669a83fc" providerId="ADAL" clId="{21F7F44F-C390-4908-9F11-A5FDBF07165E}" dt="2023-11-23T12:25:22.068" v="989" actId="20577"/>
          <ac:spMkLst>
            <pc:docMk/>
            <pc:sldMk cId="2837573713" sldId="260"/>
            <ac:spMk id="2" creationId="{4B72FD50-F717-8FB2-D7C9-291B9C613016}"/>
          </ac:spMkLst>
        </pc:spChg>
        <pc:spChg chg="mod">
          <ac:chgData name="Luis Bueno Archaga" userId="f76a1948-802c-461e-b5fc-bd14669a83fc" providerId="ADAL" clId="{21F7F44F-C390-4908-9F11-A5FDBF07165E}" dt="2023-11-23T12:51:10.004" v="1347" actId="20577"/>
          <ac:spMkLst>
            <pc:docMk/>
            <pc:sldMk cId="2837573713" sldId="260"/>
            <ac:spMk id="3" creationId="{95F9166B-088B-5838-EFF9-9DE35F88A5DB}"/>
          </ac:spMkLst>
        </pc:spChg>
      </pc:sldChg>
      <pc:sldChg chg="addSp delSp modSp add mod ord setBg">
        <pc:chgData name="Luis Bueno Archaga" userId="f76a1948-802c-461e-b5fc-bd14669a83fc" providerId="ADAL" clId="{21F7F44F-C390-4908-9F11-A5FDBF07165E}" dt="2023-11-23T12:37:13.131" v="1234" actId="20577"/>
        <pc:sldMkLst>
          <pc:docMk/>
          <pc:sldMk cId="1717689773" sldId="261"/>
        </pc:sldMkLst>
        <pc:spChg chg="mod ord">
          <ac:chgData name="Luis Bueno Archaga" userId="f76a1948-802c-461e-b5fc-bd14669a83fc" providerId="ADAL" clId="{21F7F44F-C390-4908-9F11-A5FDBF07165E}" dt="2023-11-23T12:37:13.131" v="1234" actId="20577"/>
          <ac:spMkLst>
            <pc:docMk/>
            <pc:sldMk cId="1717689773" sldId="261"/>
            <ac:spMk id="2" creationId="{4B72FD50-F717-8FB2-D7C9-291B9C613016}"/>
          </ac:spMkLst>
        </pc:spChg>
        <pc:spChg chg="add del">
          <ac:chgData name="Luis Bueno Archaga" userId="f76a1948-802c-461e-b5fc-bd14669a83fc" providerId="ADAL" clId="{21F7F44F-C390-4908-9F11-A5FDBF07165E}" dt="2023-11-23T12:23:55.663" v="967"/>
          <ac:spMkLst>
            <pc:docMk/>
            <pc:sldMk cId="1717689773" sldId="261"/>
            <ac:spMk id="3" creationId="{95F9166B-088B-5838-EFF9-9DE35F88A5DB}"/>
          </ac:spMkLst>
        </pc:spChg>
        <pc:graphicFrameChg chg="add del mod">
          <ac:chgData name="Luis Bueno Archaga" userId="f76a1948-802c-461e-b5fc-bd14669a83fc" providerId="ADAL" clId="{21F7F44F-C390-4908-9F11-A5FDBF07165E}" dt="2023-11-23T12:23:55.229" v="966"/>
          <ac:graphicFrameMkLst>
            <pc:docMk/>
            <pc:sldMk cId="1717689773" sldId="261"/>
            <ac:graphicFrameMk id="4" creationId="{06838B47-9FF2-1A1A-F118-E82DA416D580}"/>
          </ac:graphicFrameMkLst>
        </pc:graphicFrameChg>
        <pc:picChg chg="add mod ord">
          <ac:chgData name="Luis Bueno Archaga" userId="f76a1948-802c-461e-b5fc-bd14669a83fc" providerId="ADAL" clId="{21F7F44F-C390-4908-9F11-A5FDBF07165E}" dt="2023-11-23T12:24:40.289" v="973" actId="26606"/>
          <ac:picMkLst>
            <pc:docMk/>
            <pc:sldMk cId="1717689773" sldId="261"/>
            <ac:picMk id="5" creationId="{9445599E-826E-9509-DB7E-DB940BDDE87A}"/>
          </ac:picMkLst>
        </pc:picChg>
        <pc:picChg chg="add mod">
          <ac:chgData name="Luis Bueno Archaga" userId="f76a1948-802c-461e-b5fc-bd14669a83fc" providerId="ADAL" clId="{21F7F44F-C390-4908-9F11-A5FDBF07165E}" dt="2023-11-23T12:24:57.917" v="978" actId="1076"/>
          <ac:picMkLst>
            <pc:docMk/>
            <pc:sldMk cId="1717689773" sldId="261"/>
            <ac:picMk id="6" creationId="{D19F539A-59E1-CC44-B0F7-6B4799B7120C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4:38.541" v="1235" actId="22"/>
        <pc:sldMkLst>
          <pc:docMk/>
          <pc:sldMk cId="2046339927" sldId="262"/>
        </pc:sldMkLst>
        <pc:spChg chg="del">
          <ac:chgData name="Luis Bueno Archaga" userId="f76a1948-802c-461e-b5fc-bd14669a83fc" providerId="ADAL" clId="{21F7F44F-C390-4908-9F11-A5FDBF07165E}" dt="2023-11-23T12:44:38.541" v="1235" actId="22"/>
          <ac:spMkLst>
            <pc:docMk/>
            <pc:sldMk cId="2046339927" sldId="262"/>
            <ac:spMk id="3" creationId="{95F9166B-088B-5838-EFF9-9DE35F88A5DB}"/>
          </ac:spMkLst>
        </pc:spChg>
        <pc:picChg chg="add mod ord">
          <ac:chgData name="Luis Bueno Archaga" userId="f76a1948-802c-461e-b5fc-bd14669a83fc" providerId="ADAL" clId="{21F7F44F-C390-4908-9F11-A5FDBF07165E}" dt="2023-11-23T12:44:38.541" v="1235" actId="22"/>
          <ac:picMkLst>
            <pc:docMk/>
            <pc:sldMk cId="2046339927" sldId="262"/>
            <ac:picMk id="5" creationId="{71BF8FD7-3EE3-EEFF-B337-4C5F4E8497C9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5:10.412" v="1240" actId="22"/>
        <pc:sldMkLst>
          <pc:docMk/>
          <pc:sldMk cId="3194264176" sldId="263"/>
        </pc:sldMkLst>
        <pc:spChg chg="add del mod">
          <ac:chgData name="Luis Bueno Archaga" userId="f76a1948-802c-461e-b5fc-bd14669a83fc" providerId="ADAL" clId="{21F7F44F-C390-4908-9F11-A5FDBF07165E}" dt="2023-11-23T12:45:10.412" v="1240" actId="22"/>
          <ac:spMkLst>
            <pc:docMk/>
            <pc:sldMk cId="3194264176" sldId="263"/>
            <ac:spMk id="4" creationId="{3DCDE165-C125-71D4-7ED6-0E51E9F34974}"/>
          </ac:spMkLst>
        </pc:spChg>
        <pc:picChg chg="del">
          <ac:chgData name="Luis Bueno Archaga" userId="f76a1948-802c-461e-b5fc-bd14669a83fc" providerId="ADAL" clId="{21F7F44F-C390-4908-9F11-A5FDBF07165E}" dt="2023-11-23T12:45:00.239" v="1237" actId="478"/>
          <ac:picMkLst>
            <pc:docMk/>
            <pc:sldMk cId="3194264176" sldId="263"/>
            <ac:picMk id="5" creationId="{71BF8FD7-3EE3-EEFF-B337-4C5F4E8497C9}"/>
          </ac:picMkLst>
        </pc:picChg>
        <pc:picChg chg="add del">
          <ac:chgData name="Luis Bueno Archaga" userId="f76a1948-802c-461e-b5fc-bd14669a83fc" providerId="ADAL" clId="{21F7F44F-C390-4908-9F11-A5FDBF07165E}" dt="2023-11-23T12:45:08.052" v="1239" actId="478"/>
          <ac:picMkLst>
            <pc:docMk/>
            <pc:sldMk cId="3194264176" sldId="263"/>
            <ac:picMk id="7" creationId="{0EA24CBE-A8FE-A267-EE98-FFAE7ADEB69E}"/>
          </ac:picMkLst>
        </pc:picChg>
        <pc:picChg chg="add mod ord">
          <ac:chgData name="Luis Bueno Archaga" userId="f76a1948-802c-461e-b5fc-bd14669a83fc" providerId="ADAL" clId="{21F7F44F-C390-4908-9F11-A5FDBF07165E}" dt="2023-11-23T12:45:10.412" v="1240" actId="22"/>
          <ac:picMkLst>
            <pc:docMk/>
            <pc:sldMk cId="3194264176" sldId="263"/>
            <ac:picMk id="9" creationId="{BD67791E-85C2-97E3-790D-2C0E58DB2A4E}"/>
          </ac:picMkLst>
        </pc:picChg>
      </pc:sldChg>
      <pc:sldChg chg="addSp delSp modSp add del mod">
        <pc:chgData name="Luis Bueno Archaga" userId="f76a1948-802c-461e-b5fc-bd14669a83fc" providerId="ADAL" clId="{21F7F44F-C390-4908-9F11-A5FDBF07165E}" dt="2023-11-23T15:56:38.846" v="1351" actId="1036"/>
        <pc:sldMkLst>
          <pc:docMk/>
          <pc:sldMk cId="915852278" sldId="264"/>
        </pc:sldMkLst>
        <pc:spChg chg="add del mod">
          <ac:chgData name="Luis Bueno Archaga" userId="f76a1948-802c-461e-b5fc-bd14669a83fc" providerId="ADAL" clId="{21F7F44F-C390-4908-9F11-A5FDBF07165E}" dt="2023-11-23T12:47:30.742" v="1245" actId="22"/>
          <ac:spMkLst>
            <pc:docMk/>
            <pc:sldMk cId="915852278" sldId="264"/>
            <ac:spMk id="4" creationId="{B593EE5C-F539-1A12-97E4-1DB2712E5788}"/>
          </ac:spMkLst>
        </pc:spChg>
        <pc:picChg chg="add mod ord">
          <ac:chgData name="Luis Bueno Archaga" userId="f76a1948-802c-461e-b5fc-bd14669a83fc" providerId="ADAL" clId="{21F7F44F-C390-4908-9F11-A5FDBF07165E}" dt="2023-11-23T15:56:38.846" v="1351" actId="1036"/>
          <ac:picMkLst>
            <pc:docMk/>
            <pc:sldMk cId="915852278" sldId="264"/>
            <ac:picMk id="6" creationId="{28979B31-A4E5-4EC0-4E4D-04F299089468}"/>
          </ac:picMkLst>
        </pc:picChg>
        <pc:picChg chg="del">
          <ac:chgData name="Luis Bueno Archaga" userId="f76a1948-802c-461e-b5fc-bd14669a83fc" providerId="ADAL" clId="{21F7F44F-C390-4908-9F11-A5FDBF07165E}" dt="2023-11-23T12:45:28.373" v="1244" actId="478"/>
          <ac:picMkLst>
            <pc:docMk/>
            <pc:sldMk cId="915852278" sldId="264"/>
            <ac:picMk id="9" creationId="{BD67791E-85C2-97E3-790D-2C0E58DB2A4E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8:00.620" v="1248" actId="22"/>
        <pc:sldMkLst>
          <pc:docMk/>
          <pc:sldMk cId="1387329445" sldId="265"/>
        </pc:sldMkLst>
        <pc:spChg chg="add del mod">
          <ac:chgData name="Luis Bueno Archaga" userId="f76a1948-802c-461e-b5fc-bd14669a83fc" providerId="ADAL" clId="{21F7F44F-C390-4908-9F11-A5FDBF07165E}" dt="2023-11-23T12:48:00.620" v="1248" actId="22"/>
          <ac:spMkLst>
            <pc:docMk/>
            <pc:sldMk cId="1387329445" sldId="265"/>
            <ac:spMk id="4" creationId="{A0058A04-AC42-0BA9-2505-01E59E62859D}"/>
          </ac:spMkLst>
        </pc:spChg>
        <pc:picChg chg="del">
          <ac:chgData name="Luis Bueno Archaga" userId="f76a1948-802c-461e-b5fc-bd14669a83fc" providerId="ADAL" clId="{21F7F44F-C390-4908-9F11-A5FDBF07165E}" dt="2023-11-23T12:47:41.374" v="1247" actId="478"/>
          <ac:picMkLst>
            <pc:docMk/>
            <pc:sldMk cId="1387329445" sldId="265"/>
            <ac:picMk id="6" creationId="{28979B31-A4E5-4EC0-4E4D-04F299089468}"/>
          </ac:picMkLst>
        </pc:picChg>
        <pc:picChg chg="add mod ord">
          <ac:chgData name="Luis Bueno Archaga" userId="f76a1948-802c-461e-b5fc-bd14669a83fc" providerId="ADAL" clId="{21F7F44F-C390-4908-9F11-A5FDBF07165E}" dt="2023-11-23T12:48:00.620" v="1248" actId="22"/>
          <ac:picMkLst>
            <pc:docMk/>
            <pc:sldMk cId="1387329445" sldId="265"/>
            <ac:picMk id="7" creationId="{010AE0FE-C128-BE25-CAE7-54675A976D58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8:22.650" v="1251" actId="22"/>
        <pc:sldMkLst>
          <pc:docMk/>
          <pc:sldMk cId="2576528478" sldId="266"/>
        </pc:sldMkLst>
        <pc:spChg chg="add del mod">
          <ac:chgData name="Luis Bueno Archaga" userId="f76a1948-802c-461e-b5fc-bd14669a83fc" providerId="ADAL" clId="{21F7F44F-C390-4908-9F11-A5FDBF07165E}" dt="2023-11-23T12:48:22.650" v="1251" actId="22"/>
          <ac:spMkLst>
            <pc:docMk/>
            <pc:sldMk cId="2576528478" sldId="266"/>
            <ac:spMk id="4" creationId="{F02C55CB-E3C7-3432-FEB6-408FD1CA9203}"/>
          </ac:spMkLst>
        </pc:spChg>
        <pc:picChg chg="add mod ord">
          <ac:chgData name="Luis Bueno Archaga" userId="f76a1948-802c-461e-b5fc-bd14669a83fc" providerId="ADAL" clId="{21F7F44F-C390-4908-9F11-A5FDBF07165E}" dt="2023-11-23T12:48:22.650" v="1251" actId="22"/>
          <ac:picMkLst>
            <pc:docMk/>
            <pc:sldMk cId="2576528478" sldId="266"/>
            <ac:picMk id="6" creationId="{AAF67F4D-E4D7-262D-AA02-A494403DD110}"/>
          </ac:picMkLst>
        </pc:picChg>
        <pc:picChg chg="del">
          <ac:chgData name="Luis Bueno Archaga" userId="f76a1948-802c-461e-b5fc-bd14669a83fc" providerId="ADAL" clId="{21F7F44F-C390-4908-9F11-A5FDBF07165E}" dt="2023-11-23T12:48:07.533" v="1250" actId="478"/>
          <ac:picMkLst>
            <pc:docMk/>
            <pc:sldMk cId="2576528478" sldId="266"/>
            <ac:picMk id="7" creationId="{010AE0FE-C128-BE25-CAE7-54675A976D58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9:08.037" v="1254" actId="22"/>
        <pc:sldMkLst>
          <pc:docMk/>
          <pc:sldMk cId="1919988558" sldId="267"/>
        </pc:sldMkLst>
        <pc:spChg chg="add del mod">
          <ac:chgData name="Luis Bueno Archaga" userId="f76a1948-802c-461e-b5fc-bd14669a83fc" providerId="ADAL" clId="{21F7F44F-C390-4908-9F11-A5FDBF07165E}" dt="2023-11-23T12:49:08.037" v="1254" actId="22"/>
          <ac:spMkLst>
            <pc:docMk/>
            <pc:sldMk cId="1919988558" sldId="267"/>
            <ac:spMk id="4" creationId="{B7DFD51C-8EEE-48DA-A86B-7E6CCC82554C}"/>
          </ac:spMkLst>
        </pc:spChg>
        <pc:picChg chg="del">
          <ac:chgData name="Luis Bueno Archaga" userId="f76a1948-802c-461e-b5fc-bd14669a83fc" providerId="ADAL" clId="{21F7F44F-C390-4908-9F11-A5FDBF07165E}" dt="2023-11-23T12:49:05.990" v="1253" actId="478"/>
          <ac:picMkLst>
            <pc:docMk/>
            <pc:sldMk cId="1919988558" sldId="267"/>
            <ac:picMk id="6" creationId="{AAF67F4D-E4D7-262D-AA02-A494403DD110}"/>
          </ac:picMkLst>
        </pc:picChg>
        <pc:picChg chg="add mod ord">
          <ac:chgData name="Luis Bueno Archaga" userId="f76a1948-802c-461e-b5fc-bd14669a83fc" providerId="ADAL" clId="{21F7F44F-C390-4908-9F11-A5FDBF07165E}" dt="2023-11-23T12:49:08.037" v="1254" actId="22"/>
          <ac:picMkLst>
            <pc:docMk/>
            <pc:sldMk cId="1919988558" sldId="267"/>
            <ac:picMk id="7" creationId="{5EA2A91E-4B43-C51D-5B91-02D7853B88FA}"/>
          </ac:picMkLst>
        </pc:picChg>
      </pc:sldChg>
      <pc:sldChg chg="addSp delSp modSp add mod">
        <pc:chgData name="Luis Bueno Archaga" userId="f76a1948-802c-461e-b5fc-bd14669a83fc" providerId="ADAL" clId="{21F7F44F-C390-4908-9F11-A5FDBF07165E}" dt="2023-11-23T12:49:36.950" v="1257" actId="22"/>
        <pc:sldMkLst>
          <pc:docMk/>
          <pc:sldMk cId="3494759933" sldId="268"/>
        </pc:sldMkLst>
        <pc:spChg chg="add del mod">
          <ac:chgData name="Luis Bueno Archaga" userId="f76a1948-802c-461e-b5fc-bd14669a83fc" providerId="ADAL" clId="{21F7F44F-C390-4908-9F11-A5FDBF07165E}" dt="2023-11-23T12:49:36.950" v="1257" actId="22"/>
          <ac:spMkLst>
            <pc:docMk/>
            <pc:sldMk cId="3494759933" sldId="268"/>
            <ac:spMk id="4" creationId="{D74AA392-CFE4-0B2B-ED29-AE828987E85D}"/>
          </ac:spMkLst>
        </pc:spChg>
        <pc:picChg chg="add mod ord">
          <ac:chgData name="Luis Bueno Archaga" userId="f76a1948-802c-461e-b5fc-bd14669a83fc" providerId="ADAL" clId="{21F7F44F-C390-4908-9F11-A5FDBF07165E}" dt="2023-11-23T12:49:36.950" v="1257" actId="22"/>
          <ac:picMkLst>
            <pc:docMk/>
            <pc:sldMk cId="3494759933" sldId="268"/>
            <ac:picMk id="6" creationId="{5A6125D8-1813-E323-1A5D-1017C6C627CC}"/>
          </ac:picMkLst>
        </pc:picChg>
        <pc:picChg chg="del">
          <ac:chgData name="Luis Bueno Archaga" userId="f76a1948-802c-461e-b5fc-bd14669a83fc" providerId="ADAL" clId="{21F7F44F-C390-4908-9F11-A5FDBF07165E}" dt="2023-11-23T12:49:14.261" v="1256" actId="478"/>
          <ac:picMkLst>
            <pc:docMk/>
            <pc:sldMk cId="3494759933" sldId="268"/>
            <ac:picMk id="7" creationId="{5EA2A91E-4B43-C51D-5B91-02D7853B88FA}"/>
          </ac:picMkLst>
        </pc:picChg>
      </pc:sldChg>
      <pc:sldMasterChg chg="addSp delSp modSp mod addSldLayout delSldLayout modSldLayout">
        <pc:chgData name="Luis Bueno Archaga" userId="f76a1948-802c-461e-b5fc-bd14669a83fc" providerId="ADAL" clId="{21F7F44F-C390-4908-9F11-A5FDBF07165E}" dt="2023-11-23T12:03:00.682" v="428" actId="478"/>
        <pc:sldMasterMkLst>
          <pc:docMk/>
          <pc:sldMasterMk cId="1553833373" sldId="2147483672"/>
        </pc:sldMasterMkLst>
        <pc:grpChg chg="add mod ord">
          <ac:chgData name="Luis Bueno Archaga" userId="f76a1948-802c-461e-b5fc-bd14669a83fc" providerId="ADAL" clId="{21F7F44F-C390-4908-9F11-A5FDBF07165E}" dt="2023-11-23T11:36:21.354" v="255" actId="167"/>
          <ac:grpSpMkLst>
            <pc:docMk/>
            <pc:sldMasterMk cId="1553833373" sldId="2147483672"/>
            <ac:grpSpMk id="7" creationId="{3A8AA9EF-A3D6-BF75-6E38-BC6B7F1D673A}"/>
          </ac:grpSpMkLst>
        </pc:grp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8" creationId="{A44E7F65-ED9A-8AC3-1A76-42C89873FE71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9" creationId="{29E02441-41AD-4771-894D-16B399AF987C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10" creationId="{EEB98348-C999-6B7B-9892-DCB0175F9082}"/>
          </ac:picMkLst>
        </pc:picChg>
        <pc:picChg chg="add del mod">
          <ac:chgData name="Luis Bueno Archaga" userId="f76a1948-802c-461e-b5fc-bd14669a83fc" providerId="ADAL" clId="{21F7F44F-C390-4908-9F11-A5FDBF07165E}" dt="2023-11-23T12:02:28.562" v="414" actId="478"/>
          <ac:picMkLst>
            <pc:docMk/>
            <pc:sldMasterMk cId="1553833373" sldId="2147483672"/>
            <ac:picMk id="11" creationId="{00A9CE7E-5F8F-911F-2C6A-45850DC4783A}"/>
          </ac:picMkLst>
        </pc:picChg>
        <pc:sldLayoutChg chg="addSp delSp modSp mod">
          <pc:chgData name="Luis Bueno Archaga" userId="f76a1948-802c-461e-b5fc-bd14669a83fc" providerId="ADAL" clId="{21F7F44F-C390-4908-9F11-A5FDBF07165E}" dt="2023-11-23T12:03:00.682" v="428" actId="478"/>
          <pc:sldLayoutMkLst>
            <pc:docMk/>
            <pc:sldMasterMk cId="1553833373" sldId="2147483672"/>
            <pc:sldLayoutMk cId="1544727626" sldId="2147483673"/>
          </pc:sldLayoutMkLst>
          <pc:picChg chg="add del mod">
            <ac:chgData name="Luis Bueno Archaga" userId="f76a1948-802c-461e-b5fc-bd14669a83fc" providerId="ADAL" clId="{21F7F44F-C390-4908-9F11-A5FDBF07165E}" dt="2023-11-23T12:03:00.682" v="428" actId="478"/>
            <ac:picMkLst>
              <pc:docMk/>
              <pc:sldMasterMk cId="1553833373" sldId="2147483672"/>
              <pc:sldLayoutMk cId="1544727626" sldId="2147483673"/>
              <ac:picMk id="7" creationId="{C781C1CF-6186-DAD3-2F63-9B3C53626368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1.141" v="418"/>
          <pc:sldLayoutMkLst>
            <pc:docMk/>
            <pc:sldMasterMk cId="1553833373" sldId="2147483672"/>
            <pc:sldLayoutMk cId="3473489565" sldId="2147483674"/>
          </pc:sldLayoutMkLst>
          <pc:picChg chg="add mod">
            <ac:chgData name="Luis Bueno Archaga" userId="f76a1948-802c-461e-b5fc-bd14669a83fc" providerId="ADAL" clId="{21F7F44F-C390-4908-9F11-A5FDBF07165E}" dt="2023-11-23T12:02:41.141" v="418"/>
            <ac:picMkLst>
              <pc:docMk/>
              <pc:sldMasterMk cId="1553833373" sldId="2147483672"/>
              <pc:sldLayoutMk cId="3473489565" sldId="2147483674"/>
              <ac:picMk id="7" creationId="{A866C7C9-997C-796D-C026-7D9261BAE873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2.362" v="419"/>
          <pc:sldLayoutMkLst>
            <pc:docMk/>
            <pc:sldMasterMk cId="1553833373" sldId="2147483672"/>
            <pc:sldLayoutMk cId="173838482" sldId="2147483675"/>
          </pc:sldLayoutMkLst>
          <pc:picChg chg="add mod">
            <ac:chgData name="Luis Bueno Archaga" userId="f76a1948-802c-461e-b5fc-bd14669a83fc" providerId="ADAL" clId="{21F7F44F-C390-4908-9F11-A5FDBF07165E}" dt="2023-11-23T12:02:42.362" v="419"/>
            <ac:picMkLst>
              <pc:docMk/>
              <pc:sldMasterMk cId="1553833373" sldId="2147483672"/>
              <pc:sldLayoutMk cId="173838482" sldId="2147483675"/>
              <ac:picMk id="7" creationId="{D22BABE6-4550-4FF0-7AC7-E17748815357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3.405" v="420"/>
          <pc:sldLayoutMkLst>
            <pc:docMk/>
            <pc:sldMasterMk cId="1553833373" sldId="2147483672"/>
            <pc:sldLayoutMk cId="3374483396" sldId="2147483676"/>
          </pc:sldLayoutMkLst>
          <pc:picChg chg="add mod">
            <ac:chgData name="Luis Bueno Archaga" userId="f76a1948-802c-461e-b5fc-bd14669a83fc" providerId="ADAL" clId="{21F7F44F-C390-4908-9F11-A5FDBF07165E}" dt="2023-11-23T12:02:43.405" v="420"/>
            <ac:picMkLst>
              <pc:docMk/>
              <pc:sldMasterMk cId="1553833373" sldId="2147483672"/>
              <pc:sldLayoutMk cId="3374483396" sldId="2147483676"/>
              <ac:picMk id="8" creationId="{9CC80575-3183-E72C-C673-583516D27779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4.646" v="421"/>
          <pc:sldLayoutMkLst>
            <pc:docMk/>
            <pc:sldMasterMk cId="1553833373" sldId="2147483672"/>
            <pc:sldLayoutMk cId="900024368" sldId="2147483677"/>
          </pc:sldLayoutMkLst>
          <pc:picChg chg="add mod">
            <ac:chgData name="Luis Bueno Archaga" userId="f76a1948-802c-461e-b5fc-bd14669a83fc" providerId="ADAL" clId="{21F7F44F-C390-4908-9F11-A5FDBF07165E}" dt="2023-11-23T12:02:44.646" v="421"/>
            <ac:picMkLst>
              <pc:docMk/>
              <pc:sldMasterMk cId="1553833373" sldId="2147483672"/>
              <pc:sldLayoutMk cId="900024368" sldId="2147483677"/>
              <ac:picMk id="10" creationId="{D2B5B17D-7C04-92B6-BED3-66DC304F33A3}"/>
            </ac:picMkLst>
          </pc:picChg>
        </pc:sldLayoutChg>
        <pc:sldLayoutChg chg="addSp delSp modSp mod">
          <pc:chgData name="Luis Bueno Archaga" userId="f76a1948-802c-461e-b5fc-bd14669a83fc" providerId="ADAL" clId="{21F7F44F-C390-4908-9F11-A5FDBF07165E}" dt="2023-11-23T12:02:45.478" v="422"/>
          <pc:sldLayoutMkLst>
            <pc:docMk/>
            <pc:sldMasterMk cId="1553833373" sldId="2147483672"/>
            <pc:sldLayoutMk cId="2766235429" sldId="2147483678"/>
          </pc:sldLayoutMkLst>
          <pc:picChg chg="add del mod">
            <ac:chgData name="Luis Bueno Archaga" userId="f76a1948-802c-461e-b5fc-bd14669a83fc" providerId="ADAL" clId="{21F7F44F-C390-4908-9F11-A5FDBF07165E}" dt="2023-11-23T12:00:22.130" v="391" actId="478"/>
            <ac:picMkLst>
              <pc:docMk/>
              <pc:sldMasterMk cId="1553833373" sldId="2147483672"/>
              <pc:sldLayoutMk cId="2766235429" sldId="2147483678"/>
              <ac:picMk id="6" creationId="{222E18CA-6947-2194-7E29-CCCFF41111B3}"/>
            </ac:picMkLst>
          </pc:picChg>
          <pc:picChg chg="add mod">
            <ac:chgData name="Luis Bueno Archaga" userId="f76a1948-802c-461e-b5fc-bd14669a83fc" providerId="ADAL" clId="{21F7F44F-C390-4908-9F11-A5FDBF07165E}" dt="2023-11-23T12:02:45.478" v="422"/>
            <ac:picMkLst>
              <pc:docMk/>
              <pc:sldMasterMk cId="1553833373" sldId="2147483672"/>
              <pc:sldLayoutMk cId="2766235429" sldId="2147483678"/>
              <ac:picMk id="7" creationId="{3D209E43-42ED-04E8-A802-BE3A23C617A4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6.558" v="423"/>
          <pc:sldLayoutMkLst>
            <pc:docMk/>
            <pc:sldMasterMk cId="1553833373" sldId="2147483672"/>
            <pc:sldLayoutMk cId="3305851529" sldId="2147483679"/>
          </pc:sldLayoutMkLst>
          <pc:picChg chg="add mod">
            <ac:chgData name="Luis Bueno Archaga" userId="f76a1948-802c-461e-b5fc-bd14669a83fc" providerId="ADAL" clId="{21F7F44F-C390-4908-9F11-A5FDBF07165E}" dt="2023-11-23T12:02:46.558" v="423"/>
            <ac:picMkLst>
              <pc:docMk/>
              <pc:sldMasterMk cId="1553833373" sldId="2147483672"/>
              <pc:sldLayoutMk cId="3305851529" sldId="2147483679"/>
              <ac:picMk id="5" creationId="{CEB60898-E8E2-DEB4-BA65-95248B79335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7.774" v="424"/>
          <pc:sldLayoutMkLst>
            <pc:docMk/>
            <pc:sldMasterMk cId="1553833373" sldId="2147483672"/>
            <pc:sldLayoutMk cId="682215783" sldId="2147483680"/>
          </pc:sldLayoutMkLst>
          <pc:picChg chg="add mod">
            <ac:chgData name="Luis Bueno Archaga" userId="f76a1948-802c-461e-b5fc-bd14669a83fc" providerId="ADAL" clId="{21F7F44F-C390-4908-9F11-A5FDBF07165E}" dt="2023-11-23T12:02:47.774" v="424"/>
            <ac:picMkLst>
              <pc:docMk/>
              <pc:sldMasterMk cId="1553833373" sldId="2147483672"/>
              <pc:sldLayoutMk cId="682215783" sldId="2147483680"/>
              <ac:picMk id="8" creationId="{B355714A-4F07-4F20-430B-2E7B8286F4E0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8.918" v="425"/>
          <pc:sldLayoutMkLst>
            <pc:docMk/>
            <pc:sldMasterMk cId="1553833373" sldId="2147483672"/>
            <pc:sldLayoutMk cId="2177187357" sldId="2147483681"/>
          </pc:sldLayoutMkLst>
          <pc:picChg chg="add mod">
            <ac:chgData name="Luis Bueno Archaga" userId="f76a1948-802c-461e-b5fc-bd14669a83fc" providerId="ADAL" clId="{21F7F44F-C390-4908-9F11-A5FDBF07165E}" dt="2023-11-23T12:02:48.918" v="425"/>
            <ac:picMkLst>
              <pc:docMk/>
              <pc:sldMasterMk cId="1553833373" sldId="2147483672"/>
              <pc:sldLayoutMk cId="2177187357" sldId="2147483681"/>
              <ac:picMk id="8" creationId="{6EF30DFE-E070-9B75-1FDF-29A7B95C088E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9.749" v="426"/>
          <pc:sldLayoutMkLst>
            <pc:docMk/>
            <pc:sldMasterMk cId="1553833373" sldId="2147483672"/>
            <pc:sldLayoutMk cId="2438673650" sldId="2147483682"/>
          </pc:sldLayoutMkLst>
          <pc:picChg chg="add mod">
            <ac:chgData name="Luis Bueno Archaga" userId="f76a1948-802c-461e-b5fc-bd14669a83fc" providerId="ADAL" clId="{21F7F44F-C390-4908-9F11-A5FDBF07165E}" dt="2023-11-23T12:02:49.749" v="426"/>
            <ac:picMkLst>
              <pc:docMk/>
              <pc:sldMasterMk cId="1553833373" sldId="2147483672"/>
              <pc:sldLayoutMk cId="2438673650" sldId="2147483682"/>
              <ac:picMk id="7" creationId="{9043E077-6564-B19D-BD3D-06A5B0E48A4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50.814" v="427"/>
          <pc:sldLayoutMkLst>
            <pc:docMk/>
            <pc:sldMasterMk cId="1553833373" sldId="2147483672"/>
            <pc:sldLayoutMk cId="1195992015" sldId="2147483683"/>
          </pc:sldLayoutMkLst>
          <pc:picChg chg="add mod">
            <ac:chgData name="Luis Bueno Archaga" userId="f76a1948-802c-461e-b5fc-bd14669a83fc" providerId="ADAL" clId="{21F7F44F-C390-4908-9F11-A5FDBF07165E}" dt="2023-11-23T12:02:50.814" v="427"/>
            <ac:picMkLst>
              <pc:docMk/>
              <pc:sldMasterMk cId="1553833373" sldId="2147483672"/>
              <pc:sldLayoutMk cId="1195992015" sldId="2147483683"/>
              <ac:picMk id="7" creationId="{54DA87A4-74A3-C92A-8B41-17723C8620EB}"/>
            </ac:picMkLst>
          </pc:picChg>
        </pc:sldLayoutChg>
        <pc:sldLayoutChg chg="new del mod">
          <pc:chgData name="Luis Bueno Archaga" userId="f76a1948-802c-461e-b5fc-bd14669a83fc" providerId="ADAL" clId="{21F7F44F-C390-4908-9F11-A5FDBF07165E}" dt="2023-11-23T12:01:33.714" v="400" actId="11236"/>
          <pc:sldLayoutMkLst>
            <pc:docMk/>
            <pc:sldMasterMk cId="1553833373" sldId="2147483672"/>
            <pc:sldLayoutMk cId="3449001340" sldId="2147483684"/>
          </pc:sldLayoutMkLst>
        </pc:sldLayoutChg>
      </pc:sldMasterChg>
      <pc:sldMasterChg chg="new del mod addSldLayout delSldLayout">
        <pc:chgData name="Luis Bueno Archaga" userId="f76a1948-802c-461e-b5fc-bd14669a83fc" providerId="ADAL" clId="{21F7F44F-C390-4908-9F11-A5FDBF07165E}" dt="2023-11-23T12:02:01.740" v="413" actId="2696"/>
        <pc:sldMasterMkLst>
          <pc:docMk/>
          <pc:sldMasterMk cId="604732348" sldId="2147483684"/>
        </pc:sldMasterMkLst>
        <pc:sldLayoutChg chg="new del replId">
          <pc:chgData name="Luis Bueno Archaga" userId="f76a1948-802c-461e-b5fc-bd14669a83fc" providerId="ADAL" clId="{21F7F44F-C390-4908-9F11-A5FDBF07165E}" dt="2023-11-23T12:02:01.719" v="403" actId="2696"/>
          <pc:sldLayoutMkLst>
            <pc:docMk/>
            <pc:sldMasterMk cId="604732348" sldId="2147483684"/>
            <pc:sldLayoutMk cId="1641318253" sldId="2147483685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0" v="404" actId="2696"/>
          <pc:sldLayoutMkLst>
            <pc:docMk/>
            <pc:sldMasterMk cId="604732348" sldId="2147483684"/>
            <pc:sldLayoutMk cId="2797661209" sldId="2147483686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2" v="405" actId="2696"/>
          <pc:sldLayoutMkLst>
            <pc:docMk/>
            <pc:sldMasterMk cId="604732348" sldId="2147483684"/>
            <pc:sldLayoutMk cId="1443187425" sldId="2147483687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5" v="406" actId="2696"/>
          <pc:sldLayoutMkLst>
            <pc:docMk/>
            <pc:sldMasterMk cId="604732348" sldId="2147483684"/>
            <pc:sldLayoutMk cId="4238665295" sldId="2147483688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1:40.642" v="402" actId="2696"/>
          <pc:sldLayoutMkLst>
            <pc:docMk/>
            <pc:sldMasterMk cId="604732348" sldId="2147483684"/>
            <pc:sldLayoutMk cId="1737330542" sldId="2147483689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6" v="407" actId="2696"/>
          <pc:sldLayoutMkLst>
            <pc:docMk/>
            <pc:sldMasterMk cId="604732348" sldId="2147483684"/>
            <pc:sldLayoutMk cId="4223075181" sldId="2147483690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9" v="408" actId="2696"/>
          <pc:sldLayoutMkLst>
            <pc:docMk/>
            <pc:sldMasterMk cId="604732348" sldId="2147483684"/>
            <pc:sldLayoutMk cId="3207872165" sldId="2147483691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1" v="409" actId="2696"/>
          <pc:sldLayoutMkLst>
            <pc:docMk/>
            <pc:sldMasterMk cId="604732348" sldId="2147483684"/>
            <pc:sldLayoutMk cId="515486702" sldId="2147483692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3" v="410" actId="2696"/>
          <pc:sldLayoutMkLst>
            <pc:docMk/>
            <pc:sldMasterMk cId="604732348" sldId="2147483684"/>
            <pc:sldLayoutMk cId="1314669954" sldId="2147483693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5" v="411" actId="2696"/>
          <pc:sldLayoutMkLst>
            <pc:docMk/>
            <pc:sldMasterMk cId="604732348" sldId="2147483684"/>
            <pc:sldLayoutMk cId="2285945164" sldId="2147483694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8" v="412" actId="2696"/>
          <pc:sldLayoutMkLst>
            <pc:docMk/>
            <pc:sldMasterMk cId="604732348" sldId="2147483684"/>
            <pc:sldLayoutMk cId="3313821956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58EAF-4DF7-43FC-8E9D-DA24493B70C6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ACF84-6D93-4D95-93F4-E12E49D726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83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70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Procesamiento de texto en español, elimina las palabras vacías (stop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words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 y los caracteres no alfabéticos, convierte el texto a minúsculas y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tokeniza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el texto (lo divide en palabras individuales o tokens). Retorna una lista de textos preprocesados</a:t>
            </a: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Colección de textos preprocesados en una matriz de características TF-IDF (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Term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-Inverse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Document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), que refleja la importancia de las palabras en los textos. Luego, calcula y retorna la similitud del coseno entre los textos, que es una medida de su similitud en términos de contenido.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85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9A4EE-D563-A858-B42A-3BCC064A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420737-F118-2959-85BA-9A7ADAE4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8CD38-1166-A19E-31CC-836E4998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D11578-9D91-0806-7BCF-7BA02688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20238E-D51C-7345-5DC2-0E657003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2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F24C8-C88F-6DF3-D531-B7A03C15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3CC937-9C01-D097-373B-9482C56FD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3EBDE-4022-4ECA-BBB1-CBC7ED4C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A088A-4B81-DF07-E6EF-2D7AB30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4B2C1-E59E-0BDA-A4D4-C9B35C9D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043E077-6564-B19D-BD3D-06A5B0E48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8DE826-E025-A3D8-C01D-44EC42369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C44CFA-AB38-855C-435E-35377654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4C0D86-E381-904D-8540-7F2D2AF3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21FBE2-FAA7-400C-99BE-16BBFC5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32401-068F-CD95-4D6D-010926DF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4DA87A4-74A3-C92A-8B41-17723C862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9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3509E-D8CD-FC9A-7A96-B496032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799CC-2B3E-F3D1-D826-B23EFAF5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CD717C-1C44-203A-2BEF-6B2EEF37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05BFDF-5F87-A718-CA3C-0018843D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49FA8-25B9-D09D-AAB2-C482BA46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A866C7C9-997C-796D-C026-7D9261BAE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223A-B4FD-F9C0-0A5B-851F5FC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F083D6-C9DA-F5BA-9B87-55B3E0D9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38EDE-BCA8-B2F7-2E90-7CA657EC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0414B-B0DC-A993-1069-A0F8F021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8E2C1B-3360-82C5-0CFC-2FB07A48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2BABE6-4550-4FF0-7AC7-E17748815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25DCF-FC5D-7661-AA80-91E30B8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BAE210-BA81-BC68-214E-B4C2C1055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8DA7AF-C742-CCF3-C87E-9AB362A8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1842B-629C-E37A-5807-98221FA0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3E8CE-CB1E-55D1-E41E-F5B5CE4C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C703A7-6914-42E9-2B19-481ADF21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CC80575-3183-E72C-C673-583516D27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2AEB6-FA62-AEE0-3748-BD3C3054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62F9DE-1A7A-8931-A21A-065FC78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56D00E-B624-7A59-5C00-7656DF538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1B356F-3A4C-4376-C87D-224617588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9B671F-CA3A-7BF0-9A31-9003BAF43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BF6EB7-8139-4597-3E06-48A8D2DE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0F318F-3621-7173-CF25-EB242792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E827D9-BD0E-E862-2A7D-382D21EB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B5B17D-7C04-92B6-BED3-66DC304F3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71233-5391-6D86-8183-418DB2BA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EBBF43-244B-3AC1-91DC-8A55BB06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0FF413-6861-381E-8E12-663F2502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D23AED-6D0D-6DE5-088D-54E4EEE1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3D209E43-42ED-04E8-A802-BE3A23C6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140DE1-6BA0-F53F-7A06-345B0299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90EF1A-9C50-AD96-D23B-FA83D61C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4A5C92-5531-466A-DABD-A3D1D0B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CEB60898-E8E2-DEB4-BA65-95248B793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9B766-8F3B-5BC8-DBC0-4AF4B8DB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50FD70-E109-5242-433A-4E2291495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6D1600-5795-623D-45EF-F98C80DBD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2285A-E82C-69D9-A3DC-39133225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DE1303-D2BF-9696-8594-48BB7354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DA0CC9-9982-5306-78E2-BEB23702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B355714A-4F07-4F20-430B-2E7B8286F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E09A3-1079-2741-BBB5-7A08371F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FD28BC-C395-C93D-58D3-C714AE347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F70461-B5F1-C827-93FC-2F5D61A2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6A0A23-318E-4380-29C5-968EC21A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AA367F-552D-9E33-668A-296C7DAC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A6F0D9-9666-A086-A508-D55FB18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6EF30DFE-E070-9B75-1FDF-29A7B95C0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A8AA9EF-A3D6-BF75-6E38-BC6B7F1D673A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8" name="Imagen 7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A44E7F65-ED9A-8AC3-1A76-42C89873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9" y="0"/>
              <a:ext cx="5334000" cy="6858000"/>
            </a:xfrm>
            <a:prstGeom prst="rect">
              <a:avLst/>
            </a:prstGeom>
          </p:spPr>
        </p:pic>
        <p:pic>
          <p:nvPicPr>
            <p:cNvPr id="9" name="Imagen 8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29E02441-41AD-4771-894D-16B399AF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5334000" cy="6858000"/>
            </a:xfrm>
            <a:prstGeom prst="rect">
              <a:avLst/>
            </a:prstGeom>
          </p:spPr>
        </p:pic>
        <p:pic>
          <p:nvPicPr>
            <p:cNvPr id="10" name="Imagen 9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EEB98348-C999-6B7B-9892-DCB0175F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00203-2C57-88D3-7958-678E285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0E52CF-2489-93B4-F35E-EE0262B7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87637-0780-73DA-7815-54BCA646A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4588-2506-49A5-BCBC-3A42E10E6EF7}" type="datetimeFigureOut">
              <a:rPr lang="es-ES" smtClean="0"/>
              <a:t>23/11/2023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A82B52-0137-3BD9-C51E-327C3640D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7C7447-7110-5651-D035-29C7D18D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83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01E1221-3EAF-7229-E5BA-9609BC1833E2}"/>
              </a:ext>
            </a:extLst>
          </p:cNvPr>
          <p:cNvSpPr txBox="1"/>
          <p:nvPr/>
        </p:nvSpPr>
        <p:spPr>
          <a:xfrm>
            <a:off x="3329471" y="258901"/>
            <a:ext cx="553305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PROYECTO FINAL</a:t>
            </a:r>
          </a:p>
          <a:p>
            <a:pPr algn="ctr"/>
            <a:r>
              <a:rPr lang="es-ES" dirty="0"/>
              <a:t>Desarrollo de aplicaciones para la visualización de datos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Luis Bueno Archaga</a:t>
            </a:r>
          </a:p>
        </p:txBody>
      </p:sp>
      <p:pic>
        <p:nvPicPr>
          <p:cNvPr id="19" name="Imagen 18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85805BC-ADAC-FDA9-47E6-338A63BF8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2298321" y="1313638"/>
            <a:ext cx="7595355" cy="41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AF67F4D-E4D7-262D-AA02-A494403D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222" y="1825625"/>
            <a:ext cx="9391555" cy="4351338"/>
          </a:xfrm>
        </p:spPr>
      </p:pic>
    </p:spTree>
    <p:extLst>
      <p:ext uri="{BB962C8B-B14F-4D97-AF65-F5344CB8AC3E}">
        <p14:creationId xmlns:p14="http://schemas.microsoft.com/office/powerpoint/2010/main" val="257652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EA2A91E-4B43-C51D-5B91-02D7853B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922" y="1825625"/>
            <a:ext cx="9142156" cy="4351338"/>
          </a:xfrm>
        </p:spPr>
      </p:pic>
    </p:spTree>
    <p:extLst>
      <p:ext uri="{BB962C8B-B14F-4D97-AF65-F5344CB8AC3E}">
        <p14:creationId xmlns:p14="http://schemas.microsoft.com/office/powerpoint/2010/main" val="191998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A6125D8-1813-E323-1A5D-1017C6C62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339" y="1825625"/>
            <a:ext cx="10433321" cy="4351338"/>
          </a:xfrm>
        </p:spPr>
      </p:pic>
    </p:spTree>
    <p:extLst>
      <p:ext uri="{BB962C8B-B14F-4D97-AF65-F5344CB8AC3E}">
        <p14:creationId xmlns:p14="http://schemas.microsoft.com/office/powerpoint/2010/main" val="349475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F241-3D5C-FADB-F9D7-8414BC8D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/>
              <a:t>Problema</a:t>
            </a:r>
          </a:p>
        </p:txBody>
      </p:sp>
      <p:pic>
        <p:nvPicPr>
          <p:cNvPr id="3074" name="Picture 2" descr="DNR_2019_marcas_online">
            <a:extLst>
              <a:ext uri="{FF2B5EF4-FFF2-40B4-BE49-F238E27FC236}">
                <a16:creationId xmlns:a16="http://schemas.microsoft.com/office/drawing/2014/main" id="{02E9A3CF-BB8E-FEA7-FEBC-BB2FB1C779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4"/>
          <a:stretch/>
        </p:blipFill>
        <p:spPr bwMode="auto">
          <a:xfrm>
            <a:off x="2270306" y="0"/>
            <a:ext cx="3817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A4FCCD-51DB-8A27-D4C1-32F015F9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64" y="142919"/>
            <a:ext cx="4878266" cy="12304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7A1603F-FB99-FA41-0F54-1DECBDA77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61" y="1426021"/>
            <a:ext cx="3505596" cy="20958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284B5B-D13D-BAFA-5594-DFFB8BB6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37" y="3587903"/>
            <a:ext cx="3157961" cy="13255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B5E8F8-F0D7-7794-E6ED-6082A36A5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513" y="3963067"/>
            <a:ext cx="3411826" cy="12304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5CA49C-AC6E-FC02-C62B-3941A4AA6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217" y="5354651"/>
            <a:ext cx="4224012" cy="12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D1388-B010-2DAA-EC94-D9DB9D8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BCB5F-A133-594A-BB9C-63DA3D71D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Un recopilador donde ver todas las noticias de un tema que te interesa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105249-F4ED-A52E-1506-14E12E8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1" y="1782193"/>
            <a:ext cx="4438201" cy="44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0BB90-CC08-20F0-B132-BFDC529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A40CDB-FDCC-A2EF-A737-2E97A40CF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71" b="2663"/>
          <a:stretch/>
        </p:blipFill>
        <p:spPr>
          <a:xfrm>
            <a:off x="5788015" y="2661506"/>
            <a:ext cx="1706111" cy="20143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E7336F-B7EF-AE98-2C89-AF0D91481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t="1" r="79325" b="6182"/>
          <a:stretch/>
        </p:blipFill>
        <p:spPr>
          <a:xfrm>
            <a:off x="10085027" y="3527020"/>
            <a:ext cx="1848288" cy="281718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580B28C8-237D-A379-3E6D-26B18146943D}"/>
              </a:ext>
            </a:extLst>
          </p:cNvPr>
          <p:cNvGrpSpPr/>
          <p:nvPr/>
        </p:nvGrpSpPr>
        <p:grpSpPr>
          <a:xfrm>
            <a:off x="408373" y="2046254"/>
            <a:ext cx="3240000" cy="3240000"/>
            <a:chOff x="239696" y="1331650"/>
            <a:chExt cx="3600000" cy="3600000"/>
          </a:xfrm>
        </p:grpSpPr>
        <p:pic>
          <p:nvPicPr>
            <p:cNvPr id="23" name="Imagen 22" descr="Imagen que contiene firmar, dibujo, parada, reloj&#10;&#10;Descripción generada automáticamente">
              <a:extLst>
                <a:ext uri="{FF2B5EF4-FFF2-40B4-BE49-F238E27FC236}">
                  <a16:creationId xmlns:a16="http://schemas.microsoft.com/office/drawing/2014/main" id="{4102B5F0-F39D-94D2-4801-BE8AE6E3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33" y="2659432"/>
              <a:ext cx="838200" cy="838200"/>
            </a:xfrm>
            <a:prstGeom prst="rect">
              <a:avLst/>
            </a:prstGeom>
          </p:spPr>
        </p:pic>
        <p:pic>
          <p:nvPicPr>
            <p:cNvPr id="25" name="Imagen 24" descr="Icono&#10;&#10;Descripción generada automáticamente">
              <a:extLst>
                <a:ext uri="{FF2B5EF4-FFF2-40B4-BE49-F238E27FC236}">
                  <a16:creationId xmlns:a16="http://schemas.microsoft.com/office/drawing/2014/main" id="{2CF9EB76-EA1B-3019-49B1-6A701E7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406" y="1548009"/>
              <a:ext cx="838200" cy="838200"/>
            </a:xfrm>
            <a:prstGeom prst="rect">
              <a:avLst/>
            </a:prstGeom>
          </p:spPr>
        </p:pic>
        <p:pic>
          <p:nvPicPr>
            <p:cNvPr id="27" name="Imagen 26" descr="Icono&#10;&#10;Descripción generada automáticamente">
              <a:extLst>
                <a:ext uri="{FF2B5EF4-FFF2-40B4-BE49-F238E27FC236}">
                  <a16:creationId xmlns:a16="http://schemas.microsoft.com/office/drawing/2014/main" id="{D77F6786-153D-41B7-D105-567340A4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28" y="2738363"/>
              <a:ext cx="838200" cy="838200"/>
            </a:xfrm>
            <a:prstGeom prst="rect">
              <a:avLst/>
            </a:prstGeom>
          </p:spPr>
        </p:pic>
        <p:pic>
          <p:nvPicPr>
            <p:cNvPr id="29" name="Imagen 28" descr="Icono&#10;&#10;Descripción generada automáticamente con confianza baja">
              <a:extLst>
                <a:ext uri="{FF2B5EF4-FFF2-40B4-BE49-F238E27FC236}">
                  <a16:creationId xmlns:a16="http://schemas.microsoft.com/office/drawing/2014/main" id="{14E5A2B0-9325-AD96-542C-377F35E4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1406" y1="24219" x2="41406" y2="24219"/>
                          <a14:foregroundMark x1="62695" y1="24219" x2="62695" y2="24219"/>
                          <a14:foregroundMark x1="67969" y1="41211" x2="67969" y2="41211"/>
                          <a14:foregroundMark x1="70117" y1="59180" x2="70117" y2="59180"/>
                          <a14:foregroundMark x1="63672" y1="84766" x2="63672" y2="84766"/>
                          <a14:foregroundMark x1="38281" y1="80469" x2="38281" y2="80469"/>
                          <a14:foregroundMark x1="32031" y1="61328" x2="32031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13395"/>
              <a:ext cx="838200" cy="838200"/>
            </a:xfrm>
            <a:prstGeom prst="rect">
              <a:avLst/>
            </a:prstGeom>
          </p:spPr>
        </p:pic>
        <p:pic>
          <p:nvPicPr>
            <p:cNvPr id="31" name="Imagen 30" descr="Logotipo&#10;&#10;Descripción generada automáticamente">
              <a:extLst>
                <a:ext uri="{FF2B5EF4-FFF2-40B4-BE49-F238E27FC236}">
                  <a16:creationId xmlns:a16="http://schemas.microsoft.com/office/drawing/2014/main" id="{C93C4B29-B592-E237-D5A6-88A11DDE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2103436"/>
              <a:ext cx="838200" cy="838200"/>
            </a:xfrm>
            <a:prstGeom prst="rect">
              <a:avLst/>
            </a:prstGeom>
          </p:spPr>
        </p:pic>
        <p:pic>
          <p:nvPicPr>
            <p:cNvPr id="33" name="Imagen 32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1AC1D29E-7BBB-BFE6-B012-D8D9DC05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3394295"/>
              <a:ext cx="838200" cy="838200"/>
            </a:xfrm>
            <a:prstGeom prst="rect">
              <a:avLst/>
            </a:prstGeom>
          </p:spPr>
        </p:pic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90F3EBF-1166-D737-9F7E-D231405BE602}"/>
                </a:ext>
              </a:extLst>
            </p:cNvPr>
            <p:cNvSpPr/>
            <p:nvPr/>
          </p:nvSpPr>
          <p:spPr>
            <a:xfrm>
              <a:off x="239696" y="1331650"/>
              <a:ext cx="3600000" cy="36000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8AC0DDB3-5BA7-5D80-932D-712D17BA05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6482" b="-3517"/>
          <a:stretch/>
        </p:blipFill>
        <p:spPr>
          <a:xfrm>
            <a:off x="3886905" y="3535588"/>
            <a:ext cx="1646705" cy="26622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76002D-174B-3EFC-B5BA-FD157FBDD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8268" y="3526712"/>
            <a:ext cx="2112885" cy="281718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ED581D9-164A-1F2B-ABA1-67DF5EA9C6B6}"/>
              </a:ext>
            </a:extLst>
          </p:cNvPr>
          <p:cNvCxnSpPr>
            <a:stCxn id="34" idx="6"/>
            <a:endCxn id="44" idx="1"/>
          </p:cNvCxnSpPr>
          <p:nvPr/>
        </p:nvCxnSpPr>
        <p:spPr>
          <a:xfrm>
            <a:off x="3648373" y="3666254"/>
            <a:ext cx="238532" cy="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93997C7-31FB-2005-8A26-BFCCDE921F4F}"/>
              </a:ext>
            </a:extLst>
          </p:cNvPr>
          <p:cNvCxnSpPr>
            <a:cxnSpLocks/>
            <a:stCxn id="44" idx="3"/>
            <a:endCxn id="5" idx="1"/>
          </p:cNvCxnSpPr>
          <p:nvPr/>
        </p:nvCxnSpPr>
        <p:spPr>
          <a:xfrm>
            <a:off x="5533610" y="3668698"/>
            <a:ext cx="2544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FB4C727-5255-3FE3-827B-F809B989A5AD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 flipV="1">
            <a:off x="7494126" y="3667571"/>
            <a:ext cx="254142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50B3AB3-49D1-1A5B-C1A2-032C3D4B5401}"/>
              </a:ext>
            </a:extLst>
          </p:cNvPr>
          <p:cNvCxnSpPr>
            <a:cxnSpLocks/>
            <a:stCxn id="46" idx="3"/>
            <a:endCxn id="7" idx="1"/>
          </p:cNvCxnSpPr>
          <p:nvPr/>
        </p:nvCxnSpPr>
        <p:spPr>
          <a:xfrm>
            <a:off x="9861153" y="3667571"/>
            <a:ext cx="223874" cy="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8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19F539A-59E1-CC44-B0F7-6B4799B71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" t="1" r="79325" b="6182"/>
          <a:stretch/>
        </p:blipFill>
        <p:spPr>
          <a:xfrm>
            <a:off x="6814700" y="1547003"/>
            <a:ext cx="1634411" cy="23828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445599E-826E-9509-DB7E-DB940BDD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2230438"/>
            <a:ext cx="7186613" cy="3492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768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BF8FD7-3EE3-EEFF-B337-4C5F4E849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507"/>
            <a:ext cx="10515600" cy="4145573"/>
          </a:xfrm>
        </p:spPr>
      </p:pic>
    </p:spTree>
    <p:extLst>
      <p:ext uri="{BB962C8B-B14F-4D97-AF65-F5344CB8AC3E}">
        <p14:creationId xmlns:p14="http://schemas.microsoft.com/office/powerpoint/2010/main" val="204633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D67791E-85C2-97E3-790D-2C0E58DB2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3529"/>
            <a:ext cx="10515600" cy="3075530"/>
          </a:xfrm>
        </p:spPr>
      </p:pic>
    </p:spTree>
    <p:extLst>
      <p:ext uri="{BB962C8B-B14F-4D97-AF65-F5344CB8AC3E}">
        <p14:creationId xmlns:p14="http://schemas.microsoft.com/office/powerpoint/2010/main" val="319426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8979B31-A4E5-4EC0-4E4D-04F29908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778" y="1847141"/>
            <a:ext cx="8875959" cy="4351338"/>
          </a:xfrm>
        </p:spPr>
      </p:pic>
    </p:spTree>
    <p:extLst>
      <p:ext uri="{BB962C8B-B14F-4D97-AF65-F5344CB8AC3E}">
        <p14:creationId xmlns:p14="http://schemas.microsoft.com/office/powerpoint/2010/main" val="91585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10AE0FE-C128-BE25-CAE7-54675A9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972" y="1825625"/>
            <a:ext cx="9010055" cy="4351338"/>
          </a:xfrm>
        </p:spPr>
      </p:pic>
    </p:spTree>
    <p:extLst>
      <p:ext uri="{BB962C8B-B14F-4D97-AF65-F5344CB8AC3E}">
        <p14:creationId xmlns:p14="http://schemas.microsoft.com/office/powerpoint/2010/main" val="1387329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135</Words>
  <Application>Microsoft Office PowerPoint</Application>
  <PresentationFormat>Panorámica</PresentationFormat>
  <Paragraphs>40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Söhne</vt:lpstr>
      <vt:lpstr>Tema de Office</vt:lpstr>
      <vt:lpstr>Presentación de PowerPoint</vt:lpstr>
      <vt:lpstr>Problema</vt:lpstr>
      <vt:lpstr>Solución</vt:lpstr>
      <vt:lpstr>Tecnología</vt:lpstr>
      <vt:lpstr>Datos</vt:lpstr>
      <vt:lpstr>Demo</vt:lpstr>
      <vt:lpstr>Demo</vt:lpstr>
      <vt:lpstr>Demo</vt:lpstr>
      <vt:lpstr>Demo</vt:lpstr>
      <vt:lpstr>Demo</vt:lpstr>
      <vt:lpstr>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Bueno Archaga</dc:creator>
  <cp:lastModifiedBy>Luis Bueno Archaga</cp:lastModifiedBy>
  <cp:revision>1</cp:revision>
  <dcterms:created xsi:type="dcterms:W3CDTF">2023-11-23T10:43:22Z</dcterms:created>
  <dcterms:modified xsi:type="dcterms:W3CDTF">2023-11-23T15:56:47Z</dcterms:modified>
</cp:coreProperties>
</file>